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80" r:id="rId23"/>
    <p:sldId id="290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78" r:id="rId3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DF555-1D26-4137-B893-0588529E771A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Initial Site" id="{A0ED34D4-F563-4A93-9635-BFDFEF5CE2AE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Embed in Salesforce" id="{528A4C9D-D696-4D43-846E-D6E98C749E9E}">
          <p14:sldIdLst>
            <p14:sldId id="273"/>
            <p14:sldId id="274"/>
            <p14:sldId id="277"/>
            <p14:sldId id="275"/>
            <p14:sldId id="276"/>
          </p14:sldIdLst>
        </p14:section>
        <p14:section name="Authentication" id="{9E459734-6B1E-4AC2-9EDB-5E32217285EB}">
          <p14:sldIdLst>
            <p14:sldId id="280"/>
            <p14:sldId id="290"/>
            <p14:sldId id="283"/>
            <p14:sldId id="284"/>
            <p14:sldId id="285"/>
            <p14:sldId id="286"/>
            <p14:sldId id="287"/>
            <p14:sldId id="289"/>
            <p14:sldId id="288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  <p15:guide id="11" orient="horz" pos="3832">
          <p15:clr>
            <a:srgbClr val="A4A3A4"/>
          </p15:clr>
        </p15:guide>
        <p15:guide id="12" orient="horz" pos="386">
          <p15:clr>
            <a:srgbClr val="A4A3A4"/>
          </p15:clr>
        </p15:guide>
        <p15:guide id="13" orient="horz" pos="1024">
          <p15:clr>
            <a:srgbClr val="A4A3A4"/>
          </p15:clr>
        </p15:guide>
        <p15:guide id="14" pos="2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6651" autoAdjust="0"/>
  </p:normalViewPr>
  <p:slideViewPr>
    <p:cSldViewPr snapToGrid="0">
      <p:cViewPr varScale="1">
        <p:scale>
          <a:sx n="76" d="100"/>
          <a:sy n="76" d="100"/>
        </p:scale>
        <p:origin x="132" y="492"/>
      </p:cViewPr>
      <p:guideLst>
        <p:guide orient="horz" pos="147"/>
        <p:guide orient="horz" pos="3897"/>
        <p:guide orient="horz" pos="546"/>
        <p:guide orient="horz" pos="738"/>
        <p:guide orient="horz" pos="4319"/>
        <p:guide orient="horz" pos="1272"/>
        <p:guide pos="212"/>
        <p:guide pos="7468"/>
        <p:guide orient="horz" pos="3832"/>
        <p:guide orient="horz" pos="386"/>
        <p:guide orient="horz" pos="1024"/>
        <p:guide pos="2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Work for Sonoma Partners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Lead Salesforce Developer, .NET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Presenting on behalf</a:t>
            </a:r>
            <a:r>
              <a:rPr lang="en-US" baseline="0" dirty="0" smtClean="0"/>
              <a:t> of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95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Retrieving publish profile from created</a:t>
            </a:r>
            <a:r>
              <a:rPr lang="en-US" baseline="0" dirty="0" smtClean="0"/>
              <a:t>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5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 a sample ASP.NET site</a:t>
            </a:r>
            <a:r>
              <a:rPr lang="en-US" baseline="0" dirty="0" smtClean="0"/>
              <a:t> for demo purposes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976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Using MVC framework, with no authentication for minimum needed deployment.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4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9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</a:t>
            </a:r>
            <a:r>
              <a:rPr lang="en-US" baseline="0" dirty="0" smtClean="0"/>
              <a:t> setup in Salesforce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Create a connected application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Tells Salesforce what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it will be framing, and how authentication will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metadata can be pushed in to the various orgs you want to deploy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91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Name your application.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Take</a:t>
            </a:r>
            <a:r>
              <a:rPr lang="en-US" baseline="0" dirty="0" smtClean="0"/>
              <a:t> note of the API name, which you will need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8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OAuth is required for the connected app to be recognized as a canvas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Select the minimum</a:t>
            </a:r>
            <a:r>
              <a:rPr lang="en-US" baseline="0" dirty="0" smtClean="0"/>
              <a:t> scope necessary to get the information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48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Need to enable canvas for</a:t>
            </a:r>
            <a:r>
              <a:rPr lang="en-US" baseline="0" dirty="0" smtClean="0"/>
              <a:t> this connected application.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Canvas App URL is entry point when your application is accessed via Canvas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Access Method defines authentication 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Leave as Signed Request (POST) in most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Locations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defines where the canvas app may appear in Salesforce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Select as many or as few as needed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Can leave as blank to just preview in the canvas app previewer (next)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Save your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76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Can use the previewer</a:t>
            </a:r>
            <a:r>
              <a:rPr lang="en-US" baseline="0" dirty="0" smtClean="0"/>
              <a:t> to view you canvas app without having to deploy it anywhere inside Salesforce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Useful for debugging canvas related problems, without dealing with the other parts of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4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Most interesting/</a:t>
            </a:r>
            <a:r>
              <a:rPr lang="en-US" baseline="0" dirty="0" smtClean="0"/>
              <a:t>challenging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systems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ERP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Systems need to talk to each other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Most people think of…</a:t>
            </a:r>
          </a:p>
        </p:txBody>
      </p:sp>
    </p:spTree>
    <p:extLst>
      <p:ext uri="{BB962C8B-B14F-4D97-AF65-F5344CB8AC3E}">
        <p14:creationId xmlns:p14="http://schemas.microsoft.com/office/powerpoint/2010/main" val="284532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Need to update app settings to allow time for changes to propagate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Change</a:t>
            </a:r>
            <a:r>
              <a:rPr lang="en-US" baseline="0" dirty="0" smtClean="0"/>
              <a:t> settings to match quick start settings (upcoming)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27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Maintains</a:t>
            </a:r>
            <a:r>
              <a:rPr lang="en-US" baseline="0" dirty="0" smtClean="0"/>
              <a:t> user context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 authentication routes, depending on how app is configured when installed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Admin pre-approves users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Users my self authorize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App needs to be able to handle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20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4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highlighted files in to</a:t>
            </a:r>
            <a:r>
              <a:rPr lang="en-US" baseline="0" dirty="0" smtClean="0"/>
              <a:t> your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7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Settings can be found in Setup &gt; Create &gt; Apps</a:t>
            </a:r>
            <a:r>
              <a:rPr lang="en-US" baseline="0" dirty="0" smtClean="0"/>
              <a:t> &gt; &lt;app name&gt;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37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Add 3 keys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Web.config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client_id</a:t>
            </a:r>
            <a:r>
              <a:rPr lang="en-US" baseline="0" dirty="0" smtClean="0"/>
              <a:t> = Consumer Key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redirect_url</a:t>
            </a:r>
            <a:r>
              <a:rPr lang="en-US" baseline="0" dirty="0" smtClean="0"/>
              <a:t> = Callback URL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client_secret</a:t>
            </a:r>
            <a:r>
              <a:rPr lang="en-US" baseline="0" dirty="0" smtClean="0"/>
              <a:t> = Consumer Secret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86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9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Data focused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Invisible</a:t>
            </a:r>
            <a:r>
              <a:rPr lang="en-US" baseline="0" dirty="0" smtClean="0"/>
              <a:t> to the end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Value, not focus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Lots of documentation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Developer blog/search engine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Today focus 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68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Salesforce window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 clicks on button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Taken to new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Visible to end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Own set of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Must “flow” to be effective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Little friction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May require extra training for end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From</a:t>
            </a:r>
            <a:r>
              <a:rPr lang="en-US" baseline="0" dirty="0" smtClean="0"/>
              <a:t> Development side…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83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Retrain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Salesforce</a:t>
            </a:r>
            <a:r>
              <a:rPr lang="en-US" baseline="0" dirty="0" smtClean="0"/>
              <a:t> + ASP.NET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Doubled training costs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Authentication + user 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 not </a:t>
            </a:r>
            <a:r>
              <a:rPr lang="en-US" baseline="0" dirty="0" err="1" smtClean="0"/>
              <a:t>reauth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Pass along record 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Seemless</a:t>
            </a: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Breaks user experience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Ideal case…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9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Embed ASP.NET applications within Salesforce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We can by using…</a:t>
            </a:r>
          </a:p>
        </p:txBody>
      </p:sp>
    </p:spTree>
    <p:extLst>
      <p:ext uri="{BB962C8B-B14F-4D97-AF65-F5344CB8AC3E}">
        <p14:creationId xmlns:p14="http://schemas.microsoft.com/office/powerpoint/2010/main" val="278929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Frames</a:t>
            </a:r>
            <a:r>
              <a:rPr lang="en-US" baseline="0" dirty="0" smtClean="0"/>
              <a:t> an external ASP.NET application within Salesforce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Securely passes the user context to the application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Maintain user context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Maintain record context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Allows cross-application communication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Maintain</a:t>
            </a:r>
            <a:r>
              <a:rPr lang="en-US" baseline="0" dirty="0" smtClean="0"/>
              <a:t> user flow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Even better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Minimal developer retraining needed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Easy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Demo live starting </a:t>
            </a:r>
            <a:r>
              <a:rPr lang="en-US" baseline="0" smtClean="0"/>
              <a:t>right after…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8414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Can’t cover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Link</a:t>
            </a:r>
            <a:r>
              <a:rPr lang="en-US" baseline="0" dirty="0" smtClean="0"/>
              <a:t> at end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8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Using azure to host web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Creating in azure first, and using publishing profile to deploy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Can</a:t>
            </a:r>
            <a:r>
              <a:rPr lang="en-US" baseline="0" dirty="0" smtClean="0"/>
              <a:t> also create directly from visual studio, if your permissions allow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2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 userDrawn="1"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 userDrawn="1"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Canvas Apps with ASP.NET and Azure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0362" y="5564546"/>
            <a:ext cx="7289872" cy="1042200"/>
          </a:xfrm>
        </p:spPr>
        <p:txBody>
          <a:bodyPr/>
          <a:lstStyle/>
          <a:p>
            <a:r>
              <a:rPr lang="en-US" dirty="0" smtClean="0"/>
              <a:t>Nathen Drees</a:t>
            </a:r>
          </a:p>
          <a:p>
            <a:r>
              <a:rPr lang="en-US" dirty="0" smtClean="0"/>
              <a:t>Developer</a:t>
            </a:r>
          </a:p>
          <a:p>
            <a:r>
              <a:rPr lang="en-US" dirty="0" smtClean="0"/>
              <a:t>ndrees@sonomapartners.com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nadrees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7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to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Website</a:t>
            </a:r>
            <a:endParaRPr lang="en-US" dirty="0"/>
          </a:p>
        </p:txBody>
      </p:sp>
      <p:pic>
        <p:nvPicPr>
          <p:cNvPr id="1026" name="Picture 2" descr="C:\Users\ndrees\AppData\Local\Temp\SNAGHTML1ee9fe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7" y="998763"/>
            <a:ext cx="39624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14" y="2486128"/>
            <a:ext cx="1676190" cy="16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3491" y="2471842"/>
            <a:ext cx="1628571" cy="168571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62720" y="3086099"/>
            <a:ext cx="13843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147197" y="3086099"/>
            <a:ext cx="13843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01754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publish profile</a:t>
            </a:r>
            <a:endParaRPr lang="en-US" dirty="0"/>
          </a:p>
        </p:txBody>
      </p:sp>
      <p:pic>
        <p:nvPicPr>
          <p:cNvPr id="2052" name="Picture 4" descr="C:\Users\ndrees\AppData\Local\Temp\SNAGHTML1f02e2f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44" y="1539875"/>
            <a:ext cx="56007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1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Sample 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78" y="998763"/>
            <a:ext cx="7949631" cy="54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Sample 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27" y="998763"/>
            <a:ext cx="7333333" cy="5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to Azure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522" y="998763"/>
            <a:ext cx="6057143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is live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21" y="998763"/>
            <a:ext cx="9196546" cy="53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Connected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82" y="1066315"/>
            <a:ext cx="6422424" cy="53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3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Connected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Set application name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903" y="2052815"/>
            <a:ext cx="6952381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Connected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Enable OAuth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60" y="1929040"/>
            <a:ext cx="9666667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Nathen Drees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Sonoma Partners, LLC</a:t>
            </a:r>
          </a:p>
          <a:p>
            <a:r>
              <a:rPr lang="en-US" dirty="0" smtClean="0"/>
              <a:t>Lead Salesforce Developer, .NET Developer</a:t>
            </a:r>
          </a:p>
        </p:txBody>
      </p:sp>
    </p:spTree>
    <p:extLst>
      <p:ext uri="{BB962C8B-B14F-4D97-AF65-F5344CB8AC3E}">
        <p14:creationId xmlns:p14="http://schemas.microsoft.com/office/powerpoint/2010/main" val="6405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Connected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Enable Canvas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618" y="1762349"/>
            <a:ext cx="7580952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your embedded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52" y="2474049"/>
            <a:ext cx="2057143" cy="2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84" y="1362073"/>
            <a:ext cx="6831477" cy="450966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55352" y="3464507"/>
            <a:ext cx="828675" cy="304800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08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Update Application 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22" y="2152725"/>
            <a:ext cx="7190476" cy="12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380" y="4005327"/>
            <a:ext cx="7171428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Authentication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73" y="998763"/>
            <a:ext cx="6963242" cy="538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6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Canvas Starter Kit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r>
              <a:rPr lang="en-US" dirty="0"/>
              <a:t>: https://github.com/sonomapartners/.</a:t>
            </a:r>
            <a:r>
              <a:rPr lang="en-US" dirty="0" smtClean="0"/>
              <a:t>NET-Canvas-Starter-Kit</a:t>
            </a:r>
          </a:p>
          <a:p>
            <a:endParaRPr lang="en-US" dirty="0"/>
          </a:p>
          <a:p>
            <a:r>
              <a:rPr lang="en-US" dirty="0" smtClean="0"/>
              <a:t>Contains:</a:t>
            </a:r>
          </a:p>
          <a:p>
            <a:pPr lvl="1"/>
            <a:r>
              <a:rPr lang="en-US" dirty="0" smtClean="0"/>
              <a:t>Pre built starter controller that handles authentication</a:t>
            </a:r>
          </a:p>
          <a:p>
            <a:pPr lvl="1"/>
            <a:r>
              <a:rPr lang="en-US" dirty="0" smtClean="0"/>
              <a:t>Pre built starter views</a:t>
            </a:r>
          </a:p>
          <a:p>
            <a:pPr lvl="1"/>
            <a:r>
              <a:rPr lang="en-US" dirty="0" smtClean="0"/>
              <a:t>Pre built JavaScript to initiate OAuth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Canvas Starter Kit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32" y="1252831"/>
            <a:ext cx="2409524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OAuth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70" y="2857568"/>
            <a:ext cx="9619048" cy="1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Web.config</a:t>
            </a:r>
            <a:endParaRPr lang="en-US" dirty="0"/>
          </a:p>
        </p:txBody>
      </p:sp>
      <p:pic>
        <p:nvPicPr>
          <p:cNvPr id="2050" name="Picture 2" descr="C:\Users\ndrees\AppData\Local\Temp\SNAGHTML249994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56" y="2624137"/>
            <a:ext cx="80676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8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authentication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connected application authentication settings</a:t>
            </a:r>
          </a:p>
          <a:p>
            <a:pPr lvl="1"/>
            <a:r>
              <a:rPr lang="en-US" dirty="0" smtClean="0"/>
              <a:t>Setup &gt; Manage Apps &gt; Connected Apps &gt; &lt;your app&gt; &gt; Edit &gt; Permitted Users</a:t>
            </a:r>
          </a:p>
          <a:p>
            <a:pPr lvl="1"/>
            <a:endParaRPr lang="en-US" dirty="0"/>
          </a:p>
          <a:p>
            <a:r>
              <a:rPr lang="en-US" dirty="0" smtClean="0"/>
              <a:t>Test Application in Canvas App Previewer with both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Canvas allows </a:t>
            </a:r>
          </a:p>
          <a:p>
            <a:pPr lvl="1"/>
            <a:r>
              <a:rPr lang="en-US" dirty="0" smtClean="0"/>
              <a:t>Integrating external apps inside Salesforce</a:t>
            </a:r>
          </a:p>
          <a:p>
            <a:pPr lvl="1"/>
            <a:r>
              <a:rPr lang="en-US" dirty="0" smtClean="0"/>
              <a:t>Maintaining user context across applications</a:t>
            </a:r>
          </a:p>
          <a:p>
            <a:pPr lvl="1"/>
            <a:r>
              <a:rPr lang="en-US" dirty="0" smtClean="0"/>
              <a:t>Minimizing developer retraining needed</a:t>
            </a:r>
          </a:p>
          <a:p>
            <a:endParaRPr lang="en-US" dirty="0"/>
          </a:p>
          <a:p>
            <a:r>
              <a:rPr lang="en-US" dirty="0" smtClean="0"/>
              <a:t>.NET Canvas Starter Kit makes getting started easy</a:t>
            </a:r>
          </a:p>
        </p:txBody>
      </p:sp>
    </p:spTree>
    <p:extLst>
      <p:ext uri="{BB962C8B-B14F-4D97-AF65-F5344CB8AC3E}">
        <p14:creationId xmlns:p14="http://schemas.microsoft.com/office/powerpoint/2010/main" val="8594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Integrations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Because no system exists in a vacuum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8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8328" y="998763"/>
            <a:ext cx="11517122" cy="5244560"/>
          </a:xfrm>
        </p:spPr>
        <p:txBody>
          <a:bodyPr/>
          <a:lstStyle/>
          <a:p>
            <a:r>
              <a:rPr lang="en-US" dirty="0" smtClean="0"/>
              <a:t>Salesforce Developer Org: http://developer.salesforce.com</a:t>
            </a:r>
          </a:p>
          <a:p>
            <a:endParaRPr lang="en-US" dirty="0" smtClean="0"/>
          </a:p>
          <a:p>
            <a:r>
              <a:rPr lang="en-US" dirty="0" smtClean="0"/>
              <a:t>Force.com Canvas </a:t>
            </a:r>
            <a:r>
              <a:rPr lang="en-US" dirty="0"/>
              <a:t>Developers Guide: https://</a:t>
            </a:r>
            <a:r>
              <a:rPr lang="en-US" dirty="0" smtClean="0"/>
              <a:t>developer.salesforce.com/docs</a:t>
            </a:r>
          </a:p>
          <a:p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/>
              <a:t>NET Canvas Start Pack: https://github.com/sonomapartners/.</a:t>
            </a:r>
            <a:r>
              <a:rPr lang="en-US" dirty="0" smtClean="0"/>
              <a:t>NET-Canvas-Starter-Kit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Follow me: @</a:t>
            </a:r>
            <a:r>
              <a:rPr lang="en-US" dirty="0" err="1" smtClean="0"/>
              <a:t>nadrees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Sonoma blog: http://blog.sonomapartners.com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Personal blog: http://</a:t>
            </a:r>
            <a:r>
              <a:rPr lang="en-US" dirty="0" smtClean="0"/>
              <a:t>nadrees.com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Scheduled Jobs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ETL</a:t>
            </a:r>
          </a:p>
          <a:p>
            <a:pPr marL="574675" lvl="1" indent="-342900"/>
            <a:endParaRPr lang="en-US" dirty="0" smtClean="0"/>
          </a:p>
          <a:p>
            <a:pPr marL="342900" indent="-342900"/>
            <a:r>
              <a:rPr lang="en-US" dirty="0" smtClean="0"/>
              <a:t>Duplicate detection &amp; cleansing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Integrations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7" y="1385569"/>
            <a:ext cx="7426114" cy="490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129" y="873452"/>
            <a:ext cx="7130733" cy="47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Integrations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Retrain developers to be able to develop in both </a:t>
            </a:r>
            <a:r>
              <a:rPr lang="en-US" dirty="0" smtClean="0"/>
              <a:t>technologies</a:t>
            </a:r>
            <a:br>
              <a:rPr lang="en-US" dirty="0" smtClean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Authentication </a:t>
            </a:r>
            <a:r>
              <a:rPr lang="en-US" dirty="0"/>
              <a:t>and maintaining user context can be </a:t>
            </a:r>
            <a:r>
              <a:rPr lang="en-US" dirty="0" smtClean="0"/>
              <a:t>challenging</a:t>
            </a:r>
            <a:br>
              <a:rPr lang="en-US" dirty="0" smtClean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Breaks user </a:t>
            </a:r>
            <a:r>
              <a:rPr lang="en-US" b="1" dirty="0" smtClean="0"/>
              <a:t>experience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1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Integrations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90" y="1170285"/>
            <a:ext cx="8073407" cy="53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Not just something you paint on. (Happy little trees.)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78" y="619125"/>
            <a:ext cx="4522831" cy="56517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Source: https://resources.docs.salesforce.com/sfdc/pdf/canvas_framework.pdf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4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2015 - 16x9 in Salesforce Sans Font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esforce Corporate PowerPoint Template - Official.pptx" id="{23D21613-5CA2-4626-96E6-D398079E9463}" vid="{342B2466-C4E7-4190-A28E-93A007EDEA49}"/>
    </a:ext>
  </a:extLst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Corporate PowerPoint Template - Official</Template>
  <TotalTime>1477</TotalTime>
  <Words>788</Words>
  <Application>Microsoft Office PowerPoint</Application>
  <PresentationFormat>Custom</PresentationFormat>
  <Paragraphs>167</Paragraphs>
  <Slides>31</Slides>
  <Notes>26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Salesforce Sans</vt:lpstr>
      <vt:lpstr>VAG Rounded Std Light</vt:lpstr>
      <vt:lpstr>Wingdings</vt:lpstr>
      <vt:lpstr>Salesforce 2015 - 16x9 in Salesforce Sans Font</vt:lpstr>
      <vt:lpstr>Building Canvas Apps with ASP.NET and Azure</vt:lpstr>
      <vt:lpstr>Nathen Drees</vt:lpstr>
      <vt:lpstr>Integrations</vt:lpstr>
      <vt:lpstr>Data Integrations</vt:lpstr>
      <vt:lpstr>Application Integrations</vt:lpstr>
      <vt:lpstr>Application Integrations</vt:lpstr>
      <vt:lpstr>Application Integrations</vt:lpstr>
      <vt:lpstr>Canvas</vt:lpstr>
      <vt:lpstr>Canvas</vt:lpstr>
      <vt:lpstr>Time to code</vt:lpstr>
      <vt:lpstr>Create Website</vt:lpstr>
      <vt:lpstr>Get publish profile</vt:lpstr>
      <vt:lpstr>Create Sample Site</vt:lpstr>
      <vt:lpstr>Create Sample Site</vt:lpstr>
      <vt:lpstr>Publish to Azure</vt:lpstr>
      <vt:lpstr>Site is live</vt:lpstr>
      <vt:lpstr>Create Connected Application</vt:lpstr>
      <vt:lpstr>Create Connected Application</vt:lpstr>
      <vt:lpstr>Create Connected Application</vt:lpstr>
      <vt:lpstr>Create Connected Application</vt:lpstr>
      <vt:lpstr>View your embedded application</vt:lpstr>
      <vt:lpstr>Adding Authentication</vt:lpstr>
      <vt:lpstr>Adding Authentication</vt:lpstr>
      <vt:lpstr>.NET Canvas Starter Kit</vt:lpstr>
      <vt:lpstr>.NET Canvas Starter Kit</vt:lpstr>
      <vt:lpstr>Gather OAuth parameters</vt:lpstr>
      <vt:lpstr>Update Web.config</vt:lpstr>
      <vt:lpstr>Testing authentication</vt:lpstr>
      <vt:lpstr>Recap</vt:lpstr>
      <vt:lpstr>PowerPoint Presentation</vt:lpstr>
      <vt:lpstr>Links</vt:lpstr>
    </vt:vector>
  </TitlesOfParts>
  <Company>Sonoma Partners LLC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Canvas Apps with ASP.NET and Azure</dc:title>
  <dc:creator>Nathen Drees</dc:creator>
  <cp:lastModifiedBy>Nathen Drees</cp:lastModifiedBy>
  <cp:revision>73</cp:revision>
  <cp:lastPrinted>2014-09-29T18:29:00Z</cp:lastPrinted>
  <dcterms:created xsi:type="dcterms:W3CDTF">2015-08-03T23:55:33Z</dcterms:created>
  <dcterms:modified xsi:type="dcterms:W3CDTF">2015-09-03T14:28:23Z</dcterms:modified>
</cp:coreProperties>
</file>